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45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68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4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66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37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8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02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31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30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5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3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4F857-3686-4523-9D16-2A3925301B9F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9C655-1339-4C40-9D50-98687B14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1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525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Ask the Experts:</a:t>
            </a:r>
            <a:endParaRPr lang="en-US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839200" cy="5257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773640"/>
              </p:ext>
            </p:extLst>
          </p:nvPr>
        </p:nvGraphicFramePr>
        <p:xfrm>
          <a:off x="228600" y="1397000"/>
          <a:ext cx="8839200" cy="5232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419600"/>
                <a:gridCol w="4419600"/>
              </a:tblGrid>
              <a:tr h="5232400">
                <a:tc>
                  <a:txBody>
                    <a:bodyPr/>
                    <a:lstStyle/>
                    <a:p>
                      <a:r>
                        <a:rPr lang="en-US" sz="2400" b="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</a:t>
                      </a:r>
                      <a:r>
                        <a:rPr lang="en-US" sz="2400" b="0" u="sng" kern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 </a:t>
                      </a:r>
                      <a:r>
                        <a:rPr lang="en-US" sz="2400" b="0" u="sng" kern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Evaluating</a:t>
                      </a:r>
                      <a:r>
                        <a:rPr lang="en-US" sz="2400" b="0" u="sng" kern="1200" baseline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u="sng" kern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Altered </a:t>
                      </a:r>
                      <a:r>
                        <a:rPr lang="en-US" sz="2400" b="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Mental Status</a:t>
                      </a:r>
                      <a:endParaRPr lang="en-US" sz="24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400" b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Ruth </a:t>
                      </a:r>
                      <a:r>
                        <a:rPr lang="en-US" sz="2400" b="0" u="non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Kandel</a:t>
                      </a:r>
                      <a:r>
                        <a:rPr lang="en-US" sz="2400" b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MD</a:t>
                      </a:r>
                    </a:p>
                    <a:p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Director, Infection Control</a:t>
                      </a:r>
                    </a:p>
                    <a:p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Hebrew Senior Life</a:t>
                      </a:r>
                    </a:p>
                    <a:p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LOCATION: VIKING FRONT</a:t>
                      </a:r>
                    </a:p>
                    <a:p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en-US" sz="2400" b="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TOPIC:  Harnessing Change</a:t>
                      </a:r>
                      <a:endParaRPr lang="en-US" sz="24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400" b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Susanne Salem-Schatz, ScD</a:t>
                      </a:r>
                    </a:p>
                    <a:p>
                      <a:r>
                        <a:rPr lang="en-US" sz="2400" b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Sharon Benjamin, PhD</a:t>
                      </a:r>
                    </a:p>
                    <a:p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LOCATION: VIKING BACK</a:t>
                      </a:r>
                    </a:p>
                    <a:p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TOPIC:  Antibiotic Stewardship</a:t>
                      </a:r>
                      <a:endParaRPr lang="en-US" sz="24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400" b="0" u="non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Shira</a:t>
                      </a:r>
                      <a:r>
                        <a:rPr lang="en-US" sz="2400" b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u="non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Doron</a:t>
                      </a:r>
                      <a:r>
                        <a:rPr lang="en-US" sz="2400" b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MD, MS</a:t>
                      </a:r>
                    </a:p>
                    <a:p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Director, Antimicrobial Stewardship</a:t>
                      </a:r>
                    </a:p>
                    <a:p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Tufts Medical Center</a:t>
                      </a:r>
                    </a:p>
                    <a:p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LOCATION: BALDWIN</a:t>
                      </a:r>
                    </a:p>
                    <a:p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en-US" sz="2400" b="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TOPIC:  Balancing Many Initiatives</a:t>
                      </a:r>
                      <a:endParaRPr lang="en-US" sz="24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400" b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Mary Tess Crotty, MA</a:t>
                      </a:r>
                    </a:p>
                    <a:p>
                      <a:r>
                        <a:rPr lang="en-US" sz="2400" b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Laurie Herndon, MSN, GNP-BC</a:t>
                      </a:r>
                    </a:p>
                    <a:p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LOCATION: AUTUMN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1856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45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Ask the Experts: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Ask the Experts:</dc:title>
  <dc:creator>Emily Biocchi</dc:creator>
  <cp:lastModifiedBy>Emily Biocchi</cp:lastModifiedBy>
  <cp:revision>3</cp:revision>
  <dcterms:created xsi:type="dcterms:W3CDTF">2014-06-13T18:34:32Z</dcterms:created>
  <dcterms:modified xsi:type="dcterms:W3CDTF">2014-06-13T18:55:01Z</dcterms:modified>
</cp:coreProperties>
</file>